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9" r:id="rId3"/>
    <p:sldId id="287" r:id="rId4"/>
    <p:sldId id="282" r:id="rId5"/>
    <p:sldId id="278" r:id="rId6"/>
    <p:sldId id="292" r:id="rId7"/>
    <p:sldId id="293" r:id="rId8"/>
    <p:sldId id="295" r:id="rId9"/>
    <p:sldId id="294" r:id="rId10"/>
    <p:sldId id="290" r:id="rId11"/>
    <p:sldId id="301" r:id="rId12"/>
    <p:sldId id="296" r:id="rId13"/>
    <p:sldId id="297" r:id="rId14"/>
    <p:sldId id="300" r:id="rId15"/>
    <p:sldId id="298" r:id="rId16"/>
    <p:sldId id="299" r:id="rId17"/>
    <p:sldId id="268" r:id="rId18"/>
    <p:sldId id="284" r:id="rId19"/>
    <p:sldId id="280" r:id="rId20"/>
    <p:sldId id="27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3" autoAdjust="0"/>
    <p:restoredTop sz="94660"/>
  </p:normalViewPr>
  <p:slideViewPr>
    <p:cSldViewPr>
      <p:cViewPr varScale="1">
        <p:scale>
          <a:sx n="69" d="100"/>
          <a:sy n="69" d="100"/>
        </p:scale>
        <p:origin x="-2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0F4692-61B3-446B-8F01-3D1EC02BC90B}" type="datetimeFigureOut">
              <a:rPr lang="en-US"/>
              <a:pPr>
                <a:defRPr/>
              </a:pPr>
              <a:t>11/29/2009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CC677E-8A82-4AEC-9DC6-73EB782654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FFB8E4-E3D9-4FBD-92DB-557A1165C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E621B-06A1-4CE8-870F-9F9B017F0E1C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863C8-8F9A-4CAD-96C4-FDD980B14D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9934-50B7-47FF-89D5-41559C948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52F76-DB0C-4249-8BD3-6A5078BED2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05EE8-339D-4F7E-939E-DB8B3FA7C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0700-5ADD-4955-8459-98B8B8F57F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31E0-D245-487F-BF83-E04DF069A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4638-D6C3-4811-B67D-FE02B06C5D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05AE6-417E-49B9-B67B-78C96055AF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6D61-44D2-4C9B-A891-37B41F188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F7A51-651D-4E28-BBFB-BEADA499CD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39AED-0D03-4A3D-9A48-534C9F54B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EEC13-3E92-42B5-9038-DB9ECEE8CB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41EC1-416C-4FFE-A428-6A9B08929A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1126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23F0F0A-6FC0-4B10-AF23-3516E16CC1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127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9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eachoutpacific@gmail.com" TargetMode="Externa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jpeg"/><Relationship Id="rId5" Type="http://schemas.openxmlformats.org/officeDocument/2006/relationships/oleObject" Target="../embeddings/oleObject7.bin"/><Relationship Id="rId4" Type="http://schemas.openxmlformats.org/officeDocument/2006/relationships/hyperlink" Target="http://www.reachoutpacific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P919009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09600"/>
            <a:ext cx="7696200" cy="182880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/>
              <a:t>Reach out Pacific</a:t>
            </a:r>
            <a:br>
              <a:rPr lang="en-US" sz="6600" dirty="0" smtClean="0"/>
            </a:br>
            <a:r>
              <a:rPr lang="en-US" sz="6600" dirty="0" smtClean="0"/>
              <a:t>                       (REPAC)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105400" y="3048000"/>
          <a:ext cx="3624263" cy="2590800"/>
        </p:xfrm>
        <a:graphic>
          <a:graphicData uri="http://schemas.openxmlformats.org/presentationml/2006/ole">
            <p:oleObj spid="_x0000_s1026" name="Photo Editor Photo" r:id="rId5" imgW="6857143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Samoa, July 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40 Nebulizers </a:t>
            </a:r>
            <a:endParaRPr lang="en-US" sz="2800" dirty="0" smtClean="0"/>
          </a:p>
          <a:p>
            <a:r>
              <a:rPr lang="en-US" sz="2800" dirty="0" smtClean="0"/>
              <a:t>8 boxes of stuffed animals</a:t>
            </a:r>
          </a:p>
          <a:p>
            <a:r>
              <a:rPr lang="en-US" sz="2800" dirty="0" smtClean="0"/>
              <a:t>2 sets of crutches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5" name="Picture 1" descr="E:\P1012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0"/>
            <a:ext cx="4114800" cy="2895600"/>
          </a:xfrm>
          <a:prstGeom prst="rect">
            <a:avLst/>
          </a:prstGeom>
          <a:noFill/>
        </p:spPr>
      </p:pic>
      <p:pic>
        <p:nvPicPr>
          <p:cNvPr id="52226" name="Picture 2" descr="E:\group sh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3352800" cy="2458012"/>
          </a:xfrm>
          <a:prstGeom prst="rect">
            <a:avLst/>
          </a:prstGeom>
          <a:noFill/>
        </p:spPr>
      </p:pic>
      <p:pic>
        <p:nvPicPr>
          <p:cNvPr id="52227" name="Picture 3" descr="E:\Dexter &amp; Arona 8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038600"/>
            <a:ext cx="3149302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Shriners</a:t>
            </a:r>
            <a:r>
              <a:rPr lang="en-US" dirty="0" smtClean="0"/>
              <a:t> Demolition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3600" dirty="0" smtClean="0"/>
              <a:t>Tore down building in Sept. 09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Documents and Settings\repwakai\My Documents\My Pictures\REPAC\P10015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3200400" cy="2400300"/>
          </a:xfrm>
          <a:prstGeom prst="rect">
            <a:avLst/>
          </a:prstGeom>
          <a:noFill/>
        </p:spPr>
      </p:pic>
      <p:pic>
        <p:nvPicPr>
          <p:cNvPr id="44035" name="Picture 3" descr="C:\Documents and Settings\repwakai\My Documents\My Pictures\REPAC - July 09 - Pohnpei\DSCN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657600" cy="2743054"/>
          </a:xfrm>
          <a:prstGeom prst="rect">
            <a:avLst/>
          </a:prstGeom>
          <a:noFill/>
        </p:spPr>
      </p:pic>
      <p:pic>
        <p:nvPicPr>
          <p:cNvPr id="44036" name="Picture 4" descr="C:\Documents and Settings\repwakai\My Documents\My Pictures\REPAC - July 09 - Pohnpei\DSCN0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19400"/>
            <a:ext cx="2800201" cy="3733800"/>
          </a:xfrm>
          <a:prstGeom prst="rect">
            <a:avLst/>
          </a:prstGeom>
          <a:noFill/>
        </p:spPr>
      </p:pic>
      <p:pic>
        <p:nvPicPr>
          <p:cNvPr id="44037" name="Picture 5" descr="C:\Documents and Settings\repwakai\My Documents\My Pictures\REPAC - July 09 - Pohnpei\DSCN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038600"/>
            <a:ext cx="2743346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Palau and Pohnpei, August 09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2800" dirty="0" smtClean="0"/>
              <a:t>Two 40-foot containers</a:t>
            </a:r>
          </a:p>
          <a:p>
            <a:r>
              <a:rPr lang="en-US" sz="2800" dirty="0" smtClean="0"/>
              <a:t>Medical and industrial kitchen equipment, office furniture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7" name="Picture 1" descr="E:\P1012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492707" cy="2619375"/>
          </a:xfrm>
          <a:prstGeom prst="rect">
            <a:avLst/>
          </a:prstGeom>
          <a:noFill/>
        </p:spPr>
      </p:pic>
      <p:pic>
        <p:nvPicPr>
          <p:cNvPr id="45058" name="Picture 2" descr="E:\P101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191000"/>
            <a:ext cx="3352999" cy="2514600"/>
          </a:xfrm>
          <a:prstGeom prst="rect">
            <a:avLst/>
          </a:prstGeom>
          <a:noFill/>
        </p:spPr>
      </p:pic>
      <p:pic>
        <p:nvPicPr>
          <p:cNvPr id="45059" name="Picture 3" descr="E:\P1012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86200"/>
            <a:ext cx="3668400" cy="275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Arrival in Pohnpei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sz="3200" dirty="0" smtClean="0"/>
          </a:p>
          <a:p>
            <a:r>
              <a:rPr lang="en-US" sz="3200" dirty="0" smtClean="0"/>
              <a:t>Assortment of office supplies for the Pohnpei Hospital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5538" name="Picture 2" descr="C:\Documents and Settings\repwakai\My Documents\My Pictures\unloading in Pohnp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962400" cy="2972039"/>
          </a:xfrm>
          <a:prstGeom prst="rect">
            <a:avLst/>
          </a:prstGeom>
          <a:noFill/>
        </p:spPr>
      </p:pic>
      <p:pic>
        <p:nvPicPr>
          <p:cNvPr id="65539" name="Picture 3" descr="C:\Documents and Settings\repwakai\My Documents\My Pictures\unloading pohnpei -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038600"/>
            <a:ext cx="3581400" cy="2610066"/>
          </a:xfrm>
          <a:prstGeom prst="rect">
            <a:avLst/>
          </a:prstGeom>
          <a:noFill/>
        </p:spPr>
      </p:pic>
      <p:graphicFrame>
        <p:nvGraphicFramePr>
          <p:cNvPr id="20481" name="Object 4"/>
          <p:cNvGraphicFramePr>
            <a:graphicFrameLocks noChangeAspect="1"/>
          </p:cNvGraphicFramePr>
          <p:nvPr/>
        </p:nvGraphicFramePr>
        <p:xfrm>
          <a:off x="6172200" y="228600"/>
          <a:ext cx="2362673" cy="1828800"/>
        </p:xfrm>
        <a:graphic>
          <a:graphicData uri="http://schemas.openxmlformats.org/presentationml/2006/ole">
            <p:oleObj spid="_x0000_s20481" name="Photo Editor Photo" r:id="rId5" imgW="6857143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Manila, September 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Philippine Medical Mission to Laoag, RP</a:t>
            </a:r>
          </a:p>
          <a:p>
            <a:r>
              <a:rPr lang="en-US" dirty="0" smtClean="0"/>
              <a:t>50 boxes of pharmaceutical items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0" name="Picture 2" descr="C:\Documents and Settings\repwakai\My Documents\My Pictures\REPAC-09Sept Manila\CIMG2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3276600" cy="2457450"/>
          </a:xfrm>
          <a:prstGeom prst="rect">
            <a:avLst/>
          </a:prstGeom>
          <a:noFill/>
        </p:spPr>
      </p:pic>
      <p:pic>
        <p:nvPicPr>
          <p:cNvPr id="68611" name="Picture 3" descr="C:\Documents and Settings\repwakai\My Documents\My Pictures\REPAC-09Sept Manila\CIMG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0"/>
            <a:ext cx="2286000" cy="2844798"/>
          </a:xfrm>
          <a:prstGeom prst="rect">
            <a:avLst/>
          </a:prstGeom>
          <a:noFill/>
        </p:spPr>
      </p:pic>
      <p:pic>
        <p:nvPicPr>
          <p:cNvPr id="68612" name="Picture 4" descr="C:\Documents and Settings\repwakai\My Documents\My Pictures\REPAC-09Sept Manila\CIMG2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5052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Pohnpei, September 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20-foot container filled with library books filing cabinets, and linens</a:t>
            </a:r>
          </a:p>
          <a:p>
            <a:r>
              <a:rPr lang="en-US" dirty="0" smtClean="0"/>
              <a:t>Palama Settlement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 descr="C:\Documents and Settings\repwakai\My Documents\My Pictures\REPAC-09Sept Pohnpei\P1012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965575" cy="2974005"/>
          </a:xfrm>
          <a:prstGeom prst="rect">
            <a:avLst/>
          </a:prstGeom>
          <a:noFill/>
        </p:spPr>
      </p:pic>
      <p:pic>
        <p:nvPicPr>
          <p:cNvPr id="66563" name="Picture 3" descr="C:\Documents and Settings\repwakai\My Documents\My Pictures\REPAC-09Sept Pohnpei\P1012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810000"/>
            <a:ext cx="2171572" cy="2895600"/>
          </a:xfrm>
          <a:prstGeom prst="rect">
            <a:avLst/>
          </a:prstGeom>
          <a:noFill/>
        </p:spPr>
      </p:pic>
      <p:pic>
        <p:nvPicPr>
          <p:cNvPr id="66564" name="Picture 4" descr="C:\Documents and Settings\repwakai\My Documents\My Pictures\REPAC-09Sept Pohnpei\P1012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4195481" cy="314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Chuuk, </a:t>
            </a:r>
            <a:r>
              <a:rPr lang="en-US" dirty="0" smtClean="0"/>
              <a:t>Oct.’09 </a:t>
            </a:r>
            <a:r>
              <a:rPr lang="en-US" sz="3600" dirty="0" smtClean="0"/>
              <a:t>(Make Difference Day)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2800" dirty="0" smtClean="0"/>
              <a:t>20-foot container filled with books</a:t>
            </a:r>
            <a:r>
              <a:rPr lang="en-US" sz="2800" dirty="0" smtClean="0"/>
              <a:t>, linens and computers.</a:t>
            </a:r>
          </a:p>
          <a:p>
            <a:r>
              <a:rPr lang="en-US" sz="2800" dirty="0" err="1" smtClean="0"/>
              <a:t>Kaiulani</a:t>
            </a:r>
            <a:r>
              <a:rPr lang="en-US" sz="2800" dirty="0" smtClean="0"/>
              <a:t> Elementary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 descr="C:\Documents and Settings\repwakai\My Documents\My Pictures\REPAC-09Oct Chuuk\P1012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038600" cy="3028771"/>
          </a:xfrm>
          <a:prstGeom prst="rect">
            <a:avLst/>
          </a:prstGeom>
          <a:noFill/>
        </p:spPr>
      </p:pic>
      <p:pic>
        <p:nvPicPr>
          <p:cNvPr id="67587" name="Picture 3" descr="C:\Documents and Settings\repwakai\My Documents\My Pictures\REPAC-09Oct Chuuk\P1012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419600"/>
            <a:ext cx="3276600" cy="2228704"/>
          </a:xfrm>
          <a:prstGeom prst="rect">
            <a:avLst/>
          </a:prstGeom>
          <a:noFill/>
        </p:spPr>
      </p:pic>
      <p:pic>
        <p:nvPicPr>
          <p:cNvPr id="67588" name="Picture 4" descr="C:\Documents and Settings\repwakai\My Documents\My Pictures\REPAC-09Oct Chuuk\P1012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962400"/>
            <a:ext cx="3505200" cy="2628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REPAC Projects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7800" y="2667000"/>
            <a:ext cx="68326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b="1" dirty="0" smtClean="0"/>
              <a:t>	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b="1" dirty="0" smtClean="0"/>
              <a:t>Past six months: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American Samoa		   $2,000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Palau / Pohnpei/CNMI, 	$180,000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Palau / Pohnpei			$160,000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Laoag, Philippines		    $8,000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Chuuk				  $25,000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997082" y="304800"/>
          <a:ext cx="2461118" cy="1905000"/>
        </p:xfrm>
        <a:graphic>
          <a:graphicData uri="http://schemas.openxmlformats.org/presentationml/2006/ole">
            <p:oleObj spid="_x0000_s7170" name="Photo Editor Photo" r:id="rId3" imgW="6857143" imgH="5304762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5904639"/>
            <a:ext cx="6629400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200" dirty="0" smtClean="0">
                <a:latin typeface="Constantia" pitchFamily="18" charset="0"/>
              </a:rPr>
              <a:t>VALUE OF PROJECTS	</a:t>
            </a:r>
            <a:r>
              <a:rPr lang="en-US" sz="3200" b="1" dirty="0" smtClean="0">
                <a:latin typeface="Constantia" pitchFamily="18" charset="0"/>
              </a:rPr>
              <a:t>$636,000</a:t>
            </a:r>
            <a:endParaRPr lang="en-US" sz="3200" dirty="0" smtClean="0">
              <a:latin typeface="Constant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09800"/>
            <a:ext cx="6096000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dirty="0" smtClean="0">
                <a:latin typeface="+mn-lt"/>
              </a:rPr>
              <a:t>Previous Total	   </a:t>
            </a:r>
            <a:r>
              <a:rPr lang="en-US" sz="2800" b="1" dirty="0" smtClean="0">
                <a:latin typeface="+mn-lt"/>
              </a:rPr>
              <a:t>	         $261,000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Kiribati, January 2010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r>
              <a:rPr lang="en-US" sz="3600" dirty="0" smtClean="0"/>
              <a:t>Partnership with Holland America Cruise Lines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Supplies to Fanning Island</a:t>
            </a:r>
          </a:p>
        </p:txBody>
      </p:sp>
      <p:pic>
        <p:nvPicPr>
          <p:cNvPr id="5" name="Content Placeholder 4" descr="hal_amsterda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3276600"/>
            <a:ext cx="4004994" cy="2971800"/>
          </a:xfrm>
        </p:spPr>
      </p:pic>
      <p:graphicFrame>
        <p:nvGraphicFramePr>
          <p:cNvPr id="34817" name="Object 4"/>
          <p:cNvGraphicFramePr>
            <a:graphicFrameLocks noChangeAspect="1"/>
          </p:cNvGraphicFramePr>
          <p:nvPr/>
        </p:nvGraphicFramePr>
        <p:xfrm>
          <a:off x="6324600" y="381000"/>
          <a:ext cx="2239617" cy="1981200"/>
        </p:xfrm>
        <a:graphic>
          <a:graphicData uri="http://schemas.openxmlformats.org/presentationml/2006/ole">
            <p:oleObj spid="_x0000_s34817" name="Photo Editor Photo" r:id="rId4" imgW="6857143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MOA with HAH and AMM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Tap resources and storage space at the Healthcare Assoc. of Hawaii</a:t>
            </a:r>
          </a:p>
          <a:p>
            <a:r>
              <a:rPr lang="en-US" sz="3200" dirty="0" smtClean="0"/>
              <a:t>5,000 sq ft warehouse</a:t>
            </a:r>
          </a:p>
          <a:p>
            <a:r>
              <a:rPr lang="en-US" sz="3200" dirty="0" smtClean="0"/>
              <a:t>Disaster preparedness (Set up a 50 bed hospital in 24 hours)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348615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3733800"/>
            <a:ext cx="2172296" cy="289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704850"/>
          </a:xfrm>
        </p:spPr>
        <p:txBody>
          <a:bodyPr/>
          <a:lstStyle/>
          <a:p>
            <a:pPr eaLnBrk="1" hangingPunct="1"/>
            <a:r>
              <a:rPr lang="en-US" dirty="0" smtClean="0"/>
              <a:t>REPAC:  Mission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4648200" cy="5029200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Improve healthcare and education in Micronesia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3600" dirty="0" smtClean="0"/>
              <a:t>Collect /distribute surplus supplies from public and private institutions in Hawaii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3600" dirty="0" smtClean="0"/>
              <a:t>Interface with APIL</a:t>
            </a:r>
          </a:p>
        </p:txBody>
      </p:sp>
      <p:pic>
        <p:nvPicPr>
          <p:cNvPr id="13316" name="Picture 12" descr="FEMA pics health assistants, dispensaries, patients, hospital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685800"/>
            <a:ext cx="29718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Medical and dental off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14800"/>
            <a:ext cx="36576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5867400" cy="4876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endParaRPr lang="en-US" sz="3200" dirty="0" smtClean="0"/>
          </a:p>
          <a:p>
            <a:pPr algn="ctr" eaLnBrk="1" hangingPunct="1">
              <a:buFontTx/>
              <a:buNone/>
            </a:pPr>
            <a:endParaRPr lang="en-US" sz="3200" dirty="0" smtClean="0"/>
          </a:p>
          <a:p>
            <a:pPr algn="ctr" eaLnBrk="1" hangingPunct="1">
              <a:buFontTx/>
              <a:buNone/>
            </a:pPr>
            <a:endParaRPr lang="en-US" sz="3200" dirty="0" smtClean="0"/>
          </a:p>
          <a:p>
            <a:pPr algn="ctr" eaLnBrk="1" hangingPunct="1">
              <a:buFontTx/>
              <a:buNone/>
            </a:pPr>
            <a:r>
              <a:rPr lang="en-US" sz="3200" dirty="0" smtClean="0"/>
              <a:t>Thank you</a:t>
            </a:r>
          </a:p>
          <a:p>
            <a:pPr algn="ctr" eaLnBrk="1" hangingPunct="1">
              <a:buFontTx/>
              <a:buNone/>
            </a:pPr>
            <a:r>
              <a:rPr lang="en-US" sz="3200" dirty="0" smtClean="0">
                <a:hlinkClick r:id="rId3"/>
              </a:rPr>
              <a:t>reachoutpacific@gmail.com</a:t>
            </a:r>
            <a:endParaRPr lang="en-US" sz="3200" dirty="0" smtClean="0"/>
          </a:p>
          <a:p>
            <a:pPr algn="ctr" eaLnBrk="1" hangingPunct="1">
              <a:buFontTx/>
              <a:buNone/>
            </a:pPr>
            <a:endParaRPr lang="en-US" sz="3200" dirty="0" smtClean="0">
              <a:hlinkClick r:id="rId4"/>
            </a:endParaRPr>
          </a:p>
          <a:p>
            <a:pPr algn="ctr" eaLnBrk="1" hangingPunct="1">
              <a:buFontTx/>
              <a:buNone/>
            </a:pPr>
            <a:r>
              <a:rPr lang="en-US" sz="3200" dirty="0" smtClean="0">
                <a:hlinkClick r:id="rId4"/>
              </a:rPr>
              <a:t>www.ReachoutPacific.org</a:t>
            </a:r>
            <a:endParaRPr lang="en-US" sz="32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Now Live!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381000" y="304800"/>
          <a:ext cx="3657600" cy="2831049"/>
        </p:xfrm>
        <a:graphic>
          <a:graphicData uri="http://schemas.openxmlformats.org/presentationml/2006/ole">
            <p:oleObj spid="_x0000_s10242" name="Photo Editor Photo" r:id="rId5" imgW="6857143" imgH="5304762" progId="">
              <p:embed/>
            </p:oleObj>
          </a:graphicData>
        </a:graphic>
      </p:graphicFrame>
      <p:pic>
        <p:nvPicPr>
          <p:cNvPr id="10245" name="Picture 5" descr="DSC00118"/>
          <p:cNvPicPr>
            <a:picLocks noChangeAspect="1" noChangeArrowheads="1"/>
          </p:cNvPicPr>
          <p:nvPr/>
        </p:nvPicPr>
        <p:blipFill>
          <a:blip r:embed="rId6" cstate="print"/>
          <a:srcRect l="8772" t="10527" r="2339" b="1755"/>
          <a:stretch>
            <a:fillRect/>
          </a:stretch>
        </p:blipFill>
        <p:spPr bwMode="auto">
          <a:xfrm>
            <a:off x="6019800" y="2971800"/>
            <a:ext cx="27432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C:\Documents and Settings\repwakai\My Documents\My Pictures\Pohnpei June 09\CIMG03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04800"/>
            <a:ext cx="3733800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sz="4400" dirty="0" smtClean="0"/>
              <a:t>REPAC Board Site Visits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95400"/>
            <a:ext cx="7924800" cy="5181600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June 09: Pohnpei, Yap, Palau</a:t>
            </a:r>
          </a:p>
          <a:p>
            <a:r>
              <a:rPr lang="en-US" sz="3600" dirty="0" smtClean="0"/>
              <a:t>Assess Needs</a:t>
            </a:r>
          </a:p>
          <a:p>
            <a:pPr lvl="2"/>
            <a:r>
              <a:rPr lang="en-US" sz="2400" dirty="0" smtClean="0"/>
              <a:t>Health and Education Ministers</a:t>
            </a:r>
          </a:p>
          <a:p>
            <a:pPr lvl="2"/>
            <a:r>
              <a:rPr lang="en-US" sz="2400" dirty="0" smtClean="0"/>
              <a:t>Doctors/Nurses</a:t>
            </a:r>
          </a:p>
          <a:p>
            <a:pPr lvl="2"/>
            <a:r>
              <a:rPr lang="en-US" sz="2400" dirty="0" smtClean="0"/>
              <a:t>Teachers and Principals</a:t>
            </a:r>
            <a:endParaRPr lang="en-US" sz="3600" dirty="0" smtClean="0"/>
          </a:p>
          <a:p>
            <a:r>
              <a:rPr lang="en-US" sz="3600" dirty="0" smtClean="0"/>
              <a:t>Identify Partners</a:t>
            </a:r>
          </a:p>
          <a:p>
            <a:pPr lvl="2"/>
            <a:r>
              <a:rPr lang="en-US" sz="2400" dirty="0" smtClean="0"/>
              <a:t>Responsiveness</a:t>
            </a:r>
          </a:p>
          <a:p>
            <a:pPr lvl="2"/>
            <a:r>
              <a:rPr lang="en-US" sz="2400" dirty="0" smtClean="0"/>
              <a:t>Internet Access (Website)</a:t>
            </a:r>
          </a:p>
          <a:p>
            <a:pPr lvl="2"/>
            <a:r>
              <a:rPr lang="en-US" sz="2400" dirty="0" smtClean="0"/>
              <a:t>Evaluation Component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7892" name="Picture 4" descr="E:\CIMG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733800"/>
            <a:ext cx="3886200" cy="2914650"/>
          </a:xfrm>
          <a:prstGeom prst="rect">
            <a:avLst/>
          </a:prstGeom>
          <a:noFill/>
        </p:spPr>
      </p:pic>
      <p:pic>
        <p:nvPicPr>
          <p:cNvPr id="37893" name="Picture 5" descr="C:\Documents and Settings\repwakai\My Documents\My Pictures\Pohnpei June 09\P1012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"/>
            <a:ext cx="2743051" cy="3657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Pohnpei Library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r>
              <a:rPr lang="en-US" sz="3200" dirty="0" smtClean="0"/>
              <a:t>Not enough shelves to accommodate books. Many are being stocked in the office. </a:t>
            </a:r>
          </a:p>
          <a:p>
            <a:r>
              <a:rPr lang="en-US" sz="3200" dirty="0" smtClean="0"/>
              <a:t>Reference section </a:t>
            </a:r>
            <a:br>
              <a:rPr lang="en-US" sz="3200" dirty="0" smtClean="0"/>
            </a:br>
            <a:r>
              <a:rPr lang="en-US" sz="3200" dirty="0" smtClean="0"/>
              <a:t>contains dictionaries and encyclopedias from  1990-1991. </a:t>
            </a:r>
          </a:p>
          <a:p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038600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4800" dirty="0" smtClean="0"/>
              <a:t>Palau, CNMI, Pohnpei, July 2009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UH Bookshelves/Educational Supplies</a:t>
            </a:r>
            <a:endParaRPr lang="en-US" sz="3600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81600" y="3810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91000" y="2209800"/>
            <a:ext cx="3248026" cy="243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>
          <a:xfrm>
            <a:off x="533400" y="2057400"/>
            <a:ext cx="4038600" cy="4648200"/>
          </a:xfrm>
        </p:spPr>
        <p:txBody>
          <a:bodyPr/>
          <a:lstStyle/>
          <a:p>
            <a:r>
              <a:rPr lang="en-US" sz="3600" dirty="0" smtClean="0"/>
              <a:t>3 Containers of bookshelves</a:t>
            </a:r>
          </a:p>
          <a:p>
            <a:r>
              <a:rPr lang="en-US" sz="3600" dirty="0" smtClean="0"/>
              <a:t>6 Study carrels</a:t>
            </a:r>
          </a:p>
          <a:p>
            <a:r>
              <a:rPr lang="en-US" sz="3600" dirty="0" smtClean="0"/>
              <a:t>6 TVs and carts</a:t>
            </a:r>
          </a:p>
          <a:p>
            <a:r>
              <a:rPr lang="en-US" sz="3600" dirty="0" smtClean="0"/>
              <a:t>4 card catalogs</a:t>
            </a:r>
          </a:p>
          <a:p>
            <a:r>
              <a:rPr lang="en-US" sz="3600" dirty="0" smtClean="0"/>
              <a:t>120 boxes of library books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Day, July 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C:\Documents and Settings\repwakai\My Documents\My Pictures\July09 REPAC\07292009_Shelving_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3886200" cy="2914650"/>
          </a:xfrm>
          <a:prstGeom prst="rect">
            <a:avLst/>
          </a:prstGeom>
          <a:noFill/>
        </p:spPr>
      </p:pic>
      <p:pic>
        <p:nvPicPr>
          <p:cNvPr id="61444" name="Picture 4" descr="C:\Documents and Settings\repwakai\My Documents\My Pictures\July09 REPAC\07302009_HITransfer_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3581400" cy="2686050"/>
          </a:xfrm>
          <a:prstGeom prst="rect">
            <a:avLst/>
          </a:prstGeom>
          <a:noFill/>
        </p:spPr>
      </p:pic>
      <p:pic>
        <p:nvPicPr>
          <p:cNvPr id="61445" name="Picture 5" descr="C:\Documents and Settings\repwakai\My Documents\My Pictures\July09 REPAC\07302009_HITransfer_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600200"/>
            <a:ext cx="3657600" cy="2743200"/>
          </a:xfrm>
          <a:prstGeom prst="rect">
            <a:avLst/>
          </a:prstGeom>
          <a:noFill/>
        </p:spPr>
      </p:pic>
      <p:pic>
        <p:nvPicPr>
          <p:cNvPr id="61446" name="Picture 6" descr="C:\Documents and Settings\repwakai\My Documents\My Pictures\July09 REPAC\DSC07069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91000"/>
            <a:ext cx="3251200" cy="2438400"/>
          </a:xfrm>
          <a:prstGeom prst="rect">
            <a:avLst/>
          </a:prstGeom>
          <a:noFill/>
        </p:spPr>
      </p:pic>
      <p:graphicFrame>
        <p:nvGraphicFramePr>
          <p:cNvPr id="26625" name="Object 4"/>
          <p:cNvGraphicFramePr>
            <a:graphicFrameLocks noChangeAspect="1"/>
          </p:cNvGraphicFramePr>
          <p:nvPr/>
        </p:nvGraphicFramePr>
        <p:xfrm>
          <a:off x="6476999" y="304800"/>
          <a:ext cx="2264229" cy="1752600"/>
        </p:xfrm>
        <a:graphic>
          <a:graphicData uri="http://schemas.openxmlformats.org/presentationml/2006/ole">
            <p:oleObj spid="_x0000_s26625" name="Photo Editor Photo" r:id="rId7" imgW="6857143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Arrival in Pohnpei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3 ventilators to Pohnpei Hospital</a:t>
            </a:r>
          </a:p>
          <a:p>
            <a:r>
              <a:rPr lang="en-US" dirty="0" smtClean="0"/>
              <a:t>Rotary Club assembles shelves at Pohnpei Library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 descr="C:\Documents and Settings\repwakai\My Documents\My Pictures\July09 REPAC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3733801" cy="2800575"/>
          </a:xfrm>
          <a:prstGeom prst="rect">
            <a:avLst/>
          </a:prstGeom>
          <a:noFill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3962400" cy="29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419600"/>
            <a:ext cx="298132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Arrival in Palau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Shelves to Palau Museum and Library</a:t>
            </a:r>
          </a:p>
          <a:p>
            <a:r>
              <a:rPr lang="en-US" dirty="0" smtClean="0"/>
              <a:t>Books to Peleliu and Ngarchelong Elementary School 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400472"/>
            <a:ext cx="3276600" cy="24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733800"/>
            <a:ext cx="39619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Arrival in Saipan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4038600" cy="2033588"/>
          </a:xfrm>
        </p:spPr>
        <p:txBody>
          <a:bodyPr/>
          <a:lstStyle/>
          <a:p>
            <a:r>
              <a:rPr lang="en-US" dirty="0" smtClean="0"/>
              <a:t>Books  and shelves to Public Schools and library</a:t>
            </a:r>
          </a:p>
          <a:p>
            <a:r>
              <a:rPr lang="en-US" dirty="0" smtClean="0"/>
              <a:t>3 ventilators  and toys to CHC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86200"/>
            <a:ext cx="3657600" cy="27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3505200" cy="262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00200"/>
            <a:ext cx="3810000" cy="28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529" name="Object 4"/>
          <p:cNvGraphicFramePr>
            <a:graphicFrameLocks noChangeAspect="1"/>
          </p:cNvGraphicFramePr>
          <p:nvPr/>
        </p:nvGraphicFramePr>
        <p:xfrm>
          <a:off x="6400800" y="152400"/>
          <a:ext cx="1981200" cy="1533525"/>
        </p:xfrm>
        <a:graphic>
          <a:graphicData uri="http://schemas.openxmlformats.org/presentationml/2006/ole">
            <p:oleObj spid="_x0000_s22529" name="Photo Editor Photo" r:id="rId6" imgW="6857143" imgH="53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3498</TotalTime>
  <Words>328</Words>
  <Application>Microsoft Office PowerPoint</Application>
  <PresentationFormat>On-screen Show (4:3)</PresentationFormat>
  <Paragraphs>86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Flow</vt:lpstr>
      <vt:lpstr>Photo Editor Photo</vt:lpstr>
      <vt:lpstr>Reach out Pacific                        (REPAC)</vt:lpstr>
      <vt:lpstr>REPAC:  Mission</vt:lpstr>
      <vt:lpstr>REPAC Board Site Visits</vt:lpstr>
      <vt:lpstr>Pohnpei Library </vt:lpstr>
      <vt:lpstr>Palau, CNMI, Pohnpei, July 2009 UH Bookshelves/Educational Supplies</vt:lpstr>
      <vt:lpstr>Moving Day, July 09</vt:lpstr>
      <vt:lpstr>Arrival in Pohnpei</vt:lpstr>
      <vt:lpstr>Arrival in Palau</vt:lpstr>
      <vt:lpstr>Arrival in Saipan</vt:lpstr>
      <vt:lpstr>American Samoa, July 09</vt:lpstr>
      <vt:lpstr>Shriners Demolition</vt:lpstr>
      <vt:lpstr>Palau and Pohnpei, August 09 </vt:lpstr>
      <vt:lpstr>Arrival in Pohnpei</vt:lpstr>
      <vt:lpstr>Manila, September 09</vt:lpstr>
      <vt:lpstr>Pohnpei, September 09</vt:lpstr>
      <vt:lpstr>Chuuk, Oct.’09 (Make Difference Day)</vt:lpstr>
      <vt:lpstr>REPAC Projects</vt:lpstr>
      <vt:lpstr>Kiribati, January 2010</vt:lpstr>
      <vt:lpstr>MOA with HAH and AMM</vt:lpstr>
      <vt:lpstr>Slide 20</vt:lpstr>
    </vt:vector>
  </TitlesOfParts>
  <Company>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 out Pacific (REPAC)</dc:title>
  <dc:creator>nakahara2</dc:creator>
  <cp:lastModifiedBy>repwakai</cp:lastModifiedBy>
  <cp:revision>115</cp:revision>
  <dcterms:created xsi:type="dcterms:W3CDTF">2008-05-28T19:03:49Z</dcterms:created>
  <dcterms:modified xsi:type="dcterms:W3CDTF">2009-11-30T07:58:21Z</dcterms:modified>
</cp:coreProperties>
</file>